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3B2F-EA82-42EA-8A58-D5DC9A8FD1CA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D59-CD8A-45FD-8221-75F84CFB97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1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3B2F-EA82-42EA-8A58-D5DC9A8FD1CA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D59-CD8A-45FD-8221-75F84CFB97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86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3B2F-EA82-42EA-8A58-D5DC9A8FD1CA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D59-CD8A-45FD-8221-75F84CFB97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138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3B2F-EA82-42EA-8A58-D5DC9A8FD1CA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D59-CD8A-45FD-8221-75F84CFB97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9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3B2F-EA82-42EA-8A58-D5DC9A8FD1CA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D59-CD8A-45FD-8221-75F84CFB97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3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3B2F-EA82-42EA-8A58-D5DC9A8FD1CA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5D59-CD8A-45FD-8221-75F84CFB97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5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6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38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84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30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77444"/>
      </p:ext>
    </p:extLst>
  </p:cSld>
  <p:clrMapOvr>
    <a:masterClrMapping/>
  </p:clrMapOvr>
</p:sld>
</file>

<file path=ppt/theme/theme1.xml><?xml version="1.0" encoding="utf-8"?>
<a:theme xmlns:a="http://schemas.openxmlformats.org/drawingml/2006/main" name="unipa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paz.potx" id="{E6553CF6-7E60-453D-9676-D40D845F03E4}" vid="{F92D140F-E654-4D93-8540-C1F2879428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unipaz</Template>
  <TotalTime>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unipaz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emmanuel</dc:creator>
  <cp:lastModifiedBy>emmanuel</cp:lastModifiedBy>
  <cp:revision>1</cp:revision>
  <dcterms:created xsi:type="dcterms:W3CDTF">2016-01-29T20:51:59Z</dcterms:created>
  <dcterms:modified xsi:type="dcterms:W3CDTF">2016-01-29T20:53:38Z</dcterms:modified>
</cp:coreProperties>
</file>